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Education, Science and Technology (ICMREST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</a:t>
            </a:r>
            <a:r>
              <a:rPr lang="en-IN" b="0" i="0" dirty="0" smtClean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DELL\Desktop\icmrest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2928958" cy="802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Education, Science and Technology (ICMREST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DELL\Desktop\icmrest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2928958" cy="802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Education, Science and Technology (ICMREST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DELL\Desktop\icmres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2928958" cy="802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Education, Science and Technology (ICMREST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DELL\Desktop\icmres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2928958" cy="802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Education, Science and Technology (ICMREST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DELL\Desktop\icmres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2928958" cy="802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Education, Science and Technology (ICMREST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DELL\Desktop\icmres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2928958" cy="802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Education, Science and Technology (ICMREST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DELL\Desktop\icmres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2928958" cy="802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Education, Science and Technology (ICMREST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DELL\Desktop\icmres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2928958" cy="802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202</Words>
  <Application>Microsoft Office PowerPoint</Application>
  <PresentationFormat>On-screen Show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DELL</cp:lastModifiedBy>
  <cp:revision>39</cp:revision>
  <dcterms:created xsi:type="dcterms:W3CDTF">2017-12-21T10:51:09Z</dcterms:created>
  <dcterms:modified xsi:type="dcterms:W3CDTF">2024-10-08T09:46:06Z</dcterms:modified>
</cp:coreProperties>
</file>